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9" r:id="rId3"/>
    <p:sldId id="260" r:id="rId4"/>
    <p:sldId id="261" r:id="rId5"/>
    <p:sldId id="258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4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447EC5-ACE9-44DC-A68A-FB84CF740D31}" v="916" dt="2026-07-01T15:27:24.652"/>
    <p1510:client id="{487B48FC-6B0E-DB4C-B323-232328B761B4}" v="703" dt="2026-06-30T21:06:51.6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67"/>
  </p:normalViewPr>
  <p:slideViewPr>
    <p:cSldViewPr snapToGrid="0">
      <p:cViewPr varScale="1">
        <p:scale>
          <a:sx n="163" d="100"/>
          <a:sy n="163" d="100"/>
        </p:scale>
        <p:origin x="216" y="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8199D1-3E19-B94C-99C6-AF995DEDD7C8}" type="datetimeFigureOut">
              <a:rPr lang="en-US" smtClean="0"/>
              <a:t>7/5/26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4F6C-5EE2-2042-8C87-346E2BEBF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58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F24F6C-5EE2-2042-8C87-346E2BEBF68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981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01641-FB4F-6CE5-8D2D-02F5DD57E4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A493AC-9D9C-BB7D-B852-905571B922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D759C-CCD4-FB71-E638-4C2F1753E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F60-138B-43DC-B27C-C105D4DB9350}" type="datetimeFigureOut">
              <a:rPr lang="en-US" smtClean="0"/>
              <a:t>7/5/26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350422-3227-2EF8-3B4F-F4299258E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9CE08-4854-0194-E0EE-D76EAFE7D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87D8C-4A1F-4CAD-8E12-7C45B7D9A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14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F83C7-469F-16DF-AC27-E67741EF6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B49B87-C263-1741-35AA-14B4358891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D10DA-2764-C193-1CA1-8B73F4BA1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F60-138B-43DC-B27C-C105D4DB9350}" type="datetimeFigureOut">
              <a:rPr lang="en-US" smtClean="0"/>
              <a:t>7/5/26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B686F4-60A9-393E-3FEA-10BF01D67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36D760-2A01-B1F2-63E0-767C183D2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87D8C-4A1F-4CAD-8E12-7C45B7D9A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95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C50A2-71B0-7718-B48E-0EDFF5A45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D2B5B1-E6F8-6F9A-CC83-DD8C2DD8A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03767B-7B4F-EB10-FD42-9AF5A90D3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F60-138B-43DC-B27C-C105D4DB9350}" type="datetimeFigureOut">
              <a:rPr lang="en-US" smtClean="0"/>
              <a:t>7/5/26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518B6F-7817-9255-C7B2-32B77EF7F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2EA21A-21FD-4DC5-412B-4205CF438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87D8C-4A1F-4CAD-8E12-7C45B7D9A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203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34BC9-12A7-9AFE-EB8A-AB4BDAC78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8F2CF6-3721-3DDC-2D69-CB3B08D3D4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9B924A-DD15-0396-C3C6-0C25C40A0A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36455D-CF14-3D94-35E6-3F985CB04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F60-138B-43DC-B27C-C105D4DB9350}" type="datetimeFigureOut">
              <a:rPr lang="en-US" smtClean="0"/>
              <a:t>7/5/26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C1E70E-47A6-39E6-7BED-7C4921033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D703D-9D4D-5AB7-38CA-6A69D484B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87D8C-4A1F-4CAD-8E12-7C45B7D9A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573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856C5-707D-3100-7386-03B817C62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D700A2-A055-73F7-8D6A-1B7E21CDDE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206329-8F5E-2EF1-8B86-7D0551A393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61C90D-F4A0-4F71-ED56-8E1B34E2CF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E8B90C-C0BA-3F52-EC30-0108A04C18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B77257-EB9D-6C34-DC25-802A31AB0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F60-138B-43DC-B27C-C105D4DB9350}" type="datetimeFigureOut">
              <a:rPr lang="en-US" smtClean="0"/>
              <a:t>7/5/26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C190ED-E25E-0F5F-72D7-A06795479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C7BCFB-18F5-7FF4-72CC-5DC6E177C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87D8C-4A1F-4CAD-8E12-7C45B7D9A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15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782F7-F8E2-B1AA-EC36-CF530D22F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1BFD3E-F4B1-E299-426E-737267C35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F60-138B-43DC-B27C-C105D4DB9350}" type="datetimeFigureOut">
              <a:rPr lang="en-US" smtClean="0"/>
              <a:t>7/5/26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7C1BC2-6498-CFE7-5ED0-C1BF237D3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54F2A3-38A2-37AD-40DF-9AA661361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87D8C-4A1F-4CAD-8E12-7C45B7D9A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470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08F993-6EEA-A1A8-FA58-16798B3FF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F60-138B-43DC-B27C-C105D4DB9350}" type="datetimeFigureOut">
              <a:rPr lang="en-US" smtClean="0"/>
              <a:t>7/5/26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3CF2A2-B02C-59C8-F1D1-4E978F837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B83B94-5C77-1BDF-7609-8A4056BBF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87D8C-4A1F-4CAD-8E12-7C45B7D9A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156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CE091-22DC-3F81-FDDA-52A1DCF51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52980-E0E3-1219-A11D-D74912E52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AEB41F-F97F-57DD-3DA1-F694B6DCC9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0C91FB-239B-6485-563E-FCDC7E13E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F60-138B-43DC-B27C-C105D4DB9350}" type="datetimeFigureOut">
              <a:rPr lang="en-US" smtClean="0"/>
              <a:t>7/5/26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A7B5F2-9717-EBEB-D338-1E74BA0B1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D0BE17-043D-1A63-435F-8839FA842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87D8C-4A1F-4CAD-8E12-7C45B7D9A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611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74809-CD66-39A2-182B-8900D48C3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8A20CE-9FD1-1627-8DC1-2B954E7CF2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0C18D3-9719-5DAE-7AA2-74C772C631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0DF7B0-348D-37F5-7643-59F17C50E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F60-138B-43DC-B27C-C105D4DB9350}" type="datetimeFigureOut">
              <a:rPr lang="en-US" smtClean="0"/>
              <a:t>7/5/26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1C7D4B-4DA5-6B25-915A-1C3013179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05A577-7556-CDF4-A1BE-439C0ECC9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87D8C-4A1F-4CAD-8E12-7C45B7D9A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008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7A2DC-AB6A-0002-9A94-8105BA674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71FCC7-94DC-872F-25EF-A4700A9B6E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AA1520-1CE4-7E0C-0055-FDE29F439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F60-138B-43DC-B27C-C105D4DB9350}" type="datetimeFigureOut">
              <a:rPr lang="en-US" smtClean="0"/>
              <a:t>7/5/26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A45AB8-1E88-D52D-1E0C-90166C123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99FE5-2FDF-65DF-B4F0-DF5509831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87D8C-4A1F-4CAD-8E12-7C45B7D9A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274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947785-451E-A91A-4EF3-1B1D331850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C62F48-77ED-51BE-449A-BC8B8578A1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D29631-BD9A-3052-19CD-3AC9E0F63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2F60-138B-43DC-B27C-C105D4DB9350}" type="datetimeFigureOut">
              <a:rPr lang="en-US" smtClean="0"/>
              <a:t>7/5/26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0E3197-0A12-CA4D-AF4B-664329B69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C0DDE-1B22-9827-D0D5-9DB52CD3C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87D8C-4A1F-4CAD-8E12-7C45B7D9A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350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FC57FC-0EA9-D38A-D87C-378DB6E72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A21329-BEC0-26B3-C2D6-DA58F8795E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078D84-3FAA-55C9-663D-7793A50F31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152F60-138B-43DC-B27C-C105D4DB9350}" type="datetimeFigureOut">
              <a:rPr lang="en-US" smtClean="0"/>
              <a:t>7/5/26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8AA8CF-5AEE-A107-24DF-B5FEBA5782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85A849-7FBF-D177-BD9E-1C847ECC3B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087D8C-4A1F-4CAD-8E12-7C45B7D9A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47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8A95209C-5275-4E15-8EA7-7F42980AB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87F5434-104C-30D3-D917-2DD88B128F4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r="25"/>
          <a:stretch>
            <a:fillRect/>
          </a:stretch>
        </p:blipFill>
        <p:spPr>
          <a:xfrm>
            <a:off x="-218300" y="0"/>
            <a:ext cx="12625551" cy="71036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CE24A6-A8FE-D5EE-FAA0-FC68F98480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24712"/>
            <a:ext cx="10515600" cy="3063240"/>
          </a:xfrm>
        </p:spPr>
        <p:txBody>
          <a:bodyPr>
            <a:normAutofit/>
          </a:bodyPr>
          <a:lstStyle/>
          <a:p>
            <a:r>
              <a:rPr lang="en-US" sz="9600" b="1">
                <a:solidFill>
                  <a:srgbClr val="FFFF00"/>
                </a:solidFill>
                <a:latin typeface="Komika Axis" panose="02000506000000020004" pitchFamily="2" charset="77"/>
              </a:rPr>
              <a:t>Culture Cup </a:t>
            </a:r>
            <a:br>
              <a:rPr lang="en-US" sz="9600" b="1">
                <a:solidFill>
                  <a:srgbClr val="FFFF00"/>
                </a:solidFill>
                <a:latin typeface="Komika Axis" panose="02000506000000020004" pitchFamily="2" charset="77"/>
              </a:rPr>
            </a:br>
            <a:r>
              <a:rPr lang="en-US" sz="5300" b="1">
                <a:solidFill>
                  <a:srgbClr val="FFFF00"/>
                </a:solidFill>
                <a:latin typeface="Komika Axis" panose="02000506000000020004" pitchFamily="2" charset="77"/>
              </a:rPr>
              <a:t>Week 1 – Create Your Team Identity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AA23C6-D43C-47C2-55EE-C8DB2C5C47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6133" y="4599432"/>
            <a:ext cx="9434915" cy="1227520"/>
          </a:xfrm>
        </p:spPr>
        <p:txBody>
          <a:bodyPr>
            <a:norm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Try your best to fill in each section, customize the slides, get creative, and have fun!!</a:t>
            </a:r>
          </a:p>
        </p:txBody>
      </p:sp>
      <p:sp>
        <p:nvSpPr>
          <p:cNvPr id="29" name="sketchy box">
            <a:extLst>
              <a:ext uri="{FF2B5EF4-FFF2-40B4-BE49-F238E27FC236}">
                <a16:creationId xmlns:a16="http://schemas.microsoft.com/office/drawing/2014/main" id="{4F2ED431-E304-4FF0-9F4E-032783C9D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sX0" fmla="*/ 0 w 10515600"/>
              <a:gd name="csY0" fmla="*/ 0 h 5416094"/>
              <a:gd name="csX1" fmla="*/ 552069 w 10515600"/>
              <a:gd name="csY1" fmla="*/ 0 h 5416094"/>
              <a:gd name="csX2" fmla="*/ 893826 w 10515600"/>
              <a:gd name="csY2" fmla="*/ 0 h 5416094"/>
              <a:gd name="csX3" fmla="*/ 1761363 w 10515600"/>
              <a:gd name="csY3" fmla="*/ 0 h 5416094"/>
              <a:gd name="csX4" fmla="*/ 2313432 w 10515600"/>
              <a:gd name="csY4" fmla="*/ 0 h 5416094"/>
              <a:gd name="csX5" fmla="*/ 2865501 w 10515600"/>
              <a:gd name="csY5" fmla="*/ 0 h 5416094"/>
              <a:gd name="csX6" fmla="*/ 3733038 w 10515600"/>
              <a:gd name="csY6" fmla="*/ 0 h 5416094"/>
              <a:gd name="csX7" fmla="*/ 4179951 w 10515600"/>
              <a:gd name="csY7" fmla="*/ 0 h 5416094"/>
              <a:gd name="csX8" fmla="*/ 5047488 w 10515600"/>
              <a:gd name="csY8" fmla="*/ 0 h 5416094"/>
              <a:gd name="csX9" fmla="*/ 5915025 w 10515600"/>
              <a:gd name="csY9" fmla="*/ 0 h 5416094"/>
              <a:gd name="csX10" fmla="*/ 6572250 w 10515600"/>
              <a:gd name="csY10" fmla="*/ 0 h 5416094"/>
              <a:gd name="csX11" fmla="*/ 7439787 w 10515600"/>
              <a:gd name="csY11" fmla="*/ 0 h 5416094"/>
              <a:gd name="csX12" fmla="*/ 7991856 w 10515600"/>
              <a:gd name="csY12" fmla="*/ 0 h 5416094"/>
              <a:gd name="csX13" fmla="*/ 8543925 w 10515600"/>
              <a:gd name="csY13" fmla="*/ 0 h 5416094"/>
              <a:gd name="csX14" fmla="*/ 9306306 w 10515600"/>
              <a:gd name="csY14" fmla="*/ 0 h 5416094"/>
              <a:gd name="csX15" fmla="*/ 9858375 w 10515600"/>
              <a:gd name="csY15" fmla="*/ 0 h 5416094"/>
              <a:gd name="csX16" fmla="*/ 10515600 w 10515600"/>
              <a:gd name="csY16" fmla="*/ 0 h 5416094"/>
              <a:gd name="csX17" fmla="*/ 10515600 w 10515600"/>
              <a:gd name="csY17" fmla="*/ 785334 h 5416094"/>
              <a:gd name="csX18" fmla="*/ 10515600 w 10515600"/>
              <a:gd name="csY18" fmla="*/ 1516506 h 5416094"/>
              <a:gd name="csX19" fmla="*/ 10515600 w 10515600"/>
              <a:gd name="csY19" fmla="*/ 2247679 h 5416094"/>
              <a:gd name="csX20" fmla="*/ 10515600 w 10515600"/>
              <a:gd name="csY20" fmla="*/ 2762208 h 5416094"/>
              <a:gd name="csX21" fmla="*/ 10515600 w 10515600"/>
              <a:gd name="csY21" fmla="*/ 3330898 h 5416094"/>
              <a:gd name="csX22" fmla="*/ 10515600 w 10515600"/>
              <a:gd name="csY22" fmla="*/ 4062071 h 5416094"/>
              <a:gd name="csX23" fmla="*/ 10515600 w 10515600"/>
              <a:gd name="csY23" fmla="*/ 4684921 h 5416094"/>
              <a:gd name="csX24" fmla="*/ 10515600 w 10515600"/>
              <a:gd name="csY24" fmla="*/ 5416094 h 5416094"/>
              <a:gd name="csX25" fmla="*/ 9753219 w 10515600"/>
              <a:gd name="csY25" fmla="*/ 5416094 h 5416094"/>
              <a:gd name="csX26" fmla="*/ 9411462 w 10515600"/>
              <a:gd name="csY26" fmla="*/ 5416094 h 5416094"/>
              <a:gd name="csX27" fmla="*/ 8754237 w 10515600"/>
              <a:gd name="csY27" fmla="*/ 5416094 h 5416094"/>
              <a:gd name="csX28" fmla="*/ 8307324 w 10515600"/>
              <a:gd name="csY28" fmla="*/ 5416094 h 5416094"/>
              <a:gd name="csX29" fmla="*/ 7544943 w 10515600"/>
              <a:gd name="csY29" fmla="*/ 5416094 h 5416094"/>
              <a:gd name="csX30" fmla="*/ 7098030 w 10515600"/>
              <a:gd name="csY30" fmla="*/ 5416094 h 5416094"/>
              <a:gd name="csX31" fmla="*/ 6335649 w 10515600"/>
              <a:gd name="csY31" fmla="*/ 5416094 h 5416094"/>
              <a:gd name="csX32" fmla="*/ 5993892 w 10515600"/>
              <a:gd name="csY32" fmla="*/ 5416094 h 5416094"/>
              <a:gd name="csX33" fmla="*/ 5231511 w 10515600"/>
              <a:gd name="csY33" fmla="*/ 5416094 h 5416094"/>
              <a:gd name="csX34" fmla="*/ 4784598 w 10515600"/>
              <a:gd name="csY34" fmla="*/ 5416094 h 5416094"/>
              <a:gd name="csX35" fmla="*/ 4442841 w 10515600"/>
              <a:gd name="csY35" fmla="*/ 5416094 h 5416094"/>
              <a:gd name="csX36" fmla="*/ 3995928 w 10515600"/>
              <a:gd name="csY36" fmla="*/ 5416094 h 5416094"/>
              <a:gd name="csX37" fmla="*/ 3233547 w 10515600"/>
              <a:gd name="csY37" fmla="*/ 5416094 h 5416094"/>
              <a:gd name="csX38" fmla="*/ 2786634 w 10515600"/>
              <a:gd name="csY38" fmla="*/ 5416094 h 5416094"/>
              <a:gd name="csX39" fmla="*/ 2444877 w 10515600"/>
              <a:gd name="csY39" fmla="*/ 5416094 h 5416094"/>
              <a:gd name="csX40" fmla="*/ 1997964 w 10515600"/>
              <a:gd name="csY40" fmla="*/ 5416094 h 5416094"/>
              <a:gd name="csX41" fmla="*/ 1445895 w 10515600"/>
              <a:gd name="csY41" fmla="*/ 5416094 h 5416094"/>
              <a:gd name="csX42" fmla="*/ 788670 w 10515600"/>
              <a:gd name="csY42" fmla="*/ 5416094 h 5416094"/>
              <a:gd name="csX43" fmla="*/ 0 w 10515600"/>
              <a:gd name="csY43" fmla="*/ 5416094 h 5416094"/>
              <a:gd name="csX44" fmla="*/ 0 w 10515600"/>
              <a:gd name="csY44" fmla="*/ 4630760 h 5416094"/>
              <a:gd name="csX45" fmla="*/ 0 w 10515600"/>
              <a:gd name="csY45" fmla="*/ 3953749 h 5416094"/>
              <a:gd name="csX46" fmla="*/ 0 w 10515600"/>
              <a:gd name="csY46" fmla="*/ 3276737 h 5416094"/>
              <a:gd name="csX47" fmla="*/ 0 w 10515600"/>
              <a:gd name="csY47" fmla="*/ 2599725 h 5416094"/>
              <a:gd name="csX48" fmla="*/ 0 w 10515600"/>
              <a:gd name="csY48" fmla="*/ 1922713 h 5416094"/>
              <a:gd name="csX49" fmla="*/ 0 w 10515600"/>
              <a:gd name="csY49" fmla="*/ 1299863 h 5416094"/>
              <a:gd name="csX50" fmla="*/ 0 w 10515600"/>
              <a:gd name="csY50" fmla="*/ 0 h 541609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ketchy line">
            <a:extLst>
              <a:ext uri="{FF2B5EF4-FFF2-40B4-BE49-F238E27FC236}">
                <a16:creationId xmlns:a16="http://schemas.microsoft.com/office/drawing/2014/main" id="{4E87FCFB-2CCE-460D-B3DD-557C8BD1B9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419423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563791 w 4243589"/>
              <a:gd name="csY1" fmla="*/ 0 h 18288"/>
              <a:gd name="csX2" fmla="*/ 1042710 w 4243589"/>
              <a:gd name="csY2" fmla="*/ 0 h 18288"/>
              <a:gd name="csX3" fmla="*/ 1564066 w 4243589"/>
              <a:gd name="csY3" fmla="*/ 0 h 18288"/>
              <a:gd name="csX4" fmla="*/ 2212729 w 4243589"/>
              <a:gd name="csY4" fmla="*/ 0 h 18288"/>
              <a:gd name="csX5" fmla="*/ 2776520 w 4243589"/>
              <a:gd name="csY5" fmla="*/ 0 h 18288"/>
              <a:gd name="csX6" fmla="*/ 3297875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637362 w 4243589"/>
              <a:gd name="csY9" fmla="*/ 18288 h 18288"/>
              <a:gd name="csX10" fmla="*/ 3116007 w 4243589"/>
              <a:gd name="csY10" fmla="*/ 18288 h 18288"/>
              <a:gd name="csX11" fmla="*/ 2424908 w 4243589"/>
              <a:gd name="csY11" fmla="*/ 18288 h 18288"/>
              <a:gd name="csX12" fmla="*/ 1861117 w 4243589"/>
              <a:gd name="csY12" fmla="*/ 18288 h 18288"/>
              <a:gd name="csX13" fmla="*/ 1382198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1275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FAE0C7-645C-1A21-B1C9-A96F39424D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067FADB-7D67-587F-8AAA-5BAFA38ED8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6189" y="282388"/>
            <a:ext cx="9144000" cy="1022257"/>
          </a:xfrm>
        </p:spPr>
        <p:txBody>
          <a:bodyPr>
            <a:normAutofit/>
          </a:bodyPr>
          <a:lstStyle/>
          <a:p>
            <a:pPr algn="l"/>
            <a:r>
              <a:rPr lang="en-US" sz="4800" b="1">
                <a:latin typeface="Komika Axis" panose="02000506000000020004" pitchFamily="2" charset="77"/>
              </a:rPr>
              <a:t>Team Name: 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1C340986-B634-FFF9-C23A-80594A6FFA1A}"/>
              </a:ext>
            </a:extLst>
          </p:cNvPr>
          <p:cNvSpPr txBox="1">
            <a:spLocks/>
          </p:cNvSpPr>
          <p:nvPr/>
        </p:nvSpPr>
        <p:spPr>
          <a:xfrm>
            <a:off x="206189" y="4498256"/>
            <a:ext cx="9144000" cy="10222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800" b="1">
                <a:latin typeface="Komika Axis" panose="02000506000000020004" pitchFamily="2" charset="77"/>
              </a:rPr>
              <a:t>Team Slogan: </a:t>
            </a:r>
          </a:p>
        </p:txBody>
      </p:sp>
      <p:sp>
        <p:nvSpPr>
          <p:cNvPr id="2" name="Title 4">
            <a:extLst>
              <a:ext uri="{FF2B5EF4-FFF2-40B4-BE49-F238E27FC236}">
                <a16:creationId xmlns:a16="http://schemas.microsoft.com/office/drawing/2014/main" id="{37BEF737-7D61-5EC4-2BBD-6CAD4F1F5673}"/>
              </a:ext>
            </a:extLst>
          </p:cNvPr>
          <p:cNvSpPr txBox="1">
            <a:spLocks/>
          </p:cNvSpPr>
          <p:nvPr/>
        </p:nvSpPr>
        <p:spPr>
          <a:xfrm>
            <a:off x="206189" y="2241208"/>
            <a:ext cx="9144000" cy="10222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800" b="1">
                <a:latin typeface="Komika Axis" panose="02000506000000020004" pitchFamily="2" charset="77"/>
              </a:rPr>
              <a:t>Team Members: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388A59-0E23-8378-08BA-DDB98087D8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" t="19241" r="495"/>
          <a:stretch>
            <a:fillRect/>
          </a:stretch>
        </p:blipFill>
        <p:spPr>
          <a:xfrm>
            <a:off x="1" y="6655453"/>
            <a:ext cx="12192000" cy="223848"/>
          </a:xfrm>
          <a:prstGeom prst="rect">
            <a:avLst/>
          </a:prstGeom>
        </p:spPr>
      </p:pic>
      <p:pic>
        <p:nvPicPr>
          <p:cNvPr id="11" name="Graphic 10" descr="Soccer outline">
            <a:extLst>
              <a:ext uri="{FF2B5EF4-FFF2-40B4-BE49-F238E27FC236}">
                <a16:creationId xmlns:a16="http://schemas.microsoft.com/office/drawing/2014/main" id="{68DD7F7D-82C3-FC9F-EC54-E2CB4A830AB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47224" y="5302125"/>
            <a:ext cx="1438587" cy="143858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679DD6D-D761-A099-8F0E-854C1CC52205}"/>
              </a:ext>
            </a:extLst>
          </p:cNvPr>
          <p:cNvSpPr txBox="1"/>
          <p:nvPr/>
        </p:nvSpPr>
        <p:spPr>
          <a:xfrm>
            <a:off x="357050" y="3322757"/>
            <a:ext cx="5251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tx1">
                    <a:lumMod val="50000"/>
                    <a:lumOff val="50000"/>
                  </a:schemeClr>
                </a:solidFill>
                <a:latin typeface="Tekton Pro" panose="020F0603020208020904" pitchFamily="34" charset="77"/>
              </a:rPr>
              <a:t>Member Names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6F705D-E37E-15EF-BB79-6F1A6E4DEAD1}"/>
              </a:ext>
            </a:extLst>
          </p:cNvPr>
          <p:cNvSpPr txBox="1"/>
          <p:nvPr/>
        </p:nvSpPr>
        <p:spPr>
          <a:xfrm>
            <a:off x="275858" y="5673738"/>
            <a:ext cx="5251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tx1">
                    <a:lumMod val="50000"/>
                    <a:lumOff val="50000"/>
                  </a:schemeClr>
                </a:solidFill>
                <a:latin typeface="Tekton Pro" panose="020F0603020208020904" pitchFamily="34" charset="77"/>
              </a:rPr>
              <a:t>Slogan: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5C2584-34C1-5590-86A1-F2B4730B2546}"/>
              </a:ext>
            </a:extLst>
          </p:cNvPr>
          <p:cNvSpPr txBox="1"/>
          <p:nvPr/>
        </p:nvSpPr>
        <p:spPr>
          <a:xfrm>
            <a:off x="357051" y="1262744"/>
            <a:ext cx="5251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tx1">
                    <a:lumMod val="50000"/>
                    <a:lumOff val="50000"/>
                  </a:schemeClr>
                </a:solidFill>
                <a:latin typeface="Tekton Pro" panose="020F0603020208020904" pitchFamily="34" charset="77"/>
              </a:rPr>
              <a:t>Name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9FE8344-EEEB-7492-1EFD-6F1264DDC033}"/>
              </a:ext>
            </a:extLst>
          </p:cNvPr>
          <p:cNvSpPr txBox="1"/>
          <p:nvPr/>
        </p:nvSpPr>
        <p:spPr>
          <a:xfrm>
            <a:off x="275858" y="5384664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Tekton Pro" panose="020F0603020208020904" pitchFamily="34" charset="77"/>
              </a:rPr>
              <a:t>Objective: Craft a witty or clever motto that captures your team’s spirit &amp; try to cleverly incorporate company values!</a:t>
            </a:r>
          </a:p>
        </p:txBody>
      </p:sp>
    </p:spTree>
    <p:extLst>
      <p:ext uri="{BB962C8B-B14F-4D97-AF65-F5344CB8AC3E}">
        <p14:creationId xmlns:p14="http://schemas.microsoft.com/office/powerpoint/2010/main" val="1792970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E7F73-510F-A760-C996-CEC5EA149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8131EC3-EBD9-90DE-96C5-7719CA570E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6189" y="282388"/>
            <a:ext cx="9144000" cy="1022257"/>
          </a:xfrm>
        </p:spPr>
        <p:txBody>
          <a:bodyPr>
            <a:normAutofit/>
          </a:bodyPr>
          <a:lstStyle/>
          <a:p>
            <a:pPr algn="l"/>
            <a:r>
              <a:rPr lang="en-US" sz="5400" b="1">
                <a:latin typeface="Komika Axis" panose="02000506000000020004" pitchFamily="2" charset="77"/>
              </a:rPr>
              <a:t>Team </a:t>
            </a:r>
            <a:r>
              <a:rPr lang="en-US" sz="5400" b="1">
                <a:solidFill>
                  <a:schemeClr val="accent2">
                    <a:lumMod val="75000"/>
                  </a:schemeClr>
                </a:solidFill>
                <a:latin typeface="Komika Axis" panose="02000506000000020004" pitchFamily="2" charset="77"/>
              </a:rPr>
              <a:t>C</a:t>
            </a:r>
            <a:r>
              <a:rPr lang="en-US" sz="5400" b="1">
                <a:solidFill>
                  <a:srgbClr val="00B050"/>
                </a:solidFill>
                <a:latin typeface="Komika Axis" panose="02000506000000020004" pitchFamily="2" charset="77"/>
              </a:rPr>
              <a:t>o</a:t>
            </a:r>
            <a:r>
              <a:rPr lang="en-US" sz="5400" b="1">
                <a:solidFill>
                  <a:srgbClr val="00B0F0"/>
                </a:solidFill>
                <a:latin typeface="Komika Axis" panose="02000506000000020004" pitchFamily="2" charset="77"/>
              </a:rPr>
              <a:t>l</a:t>
            </a:r>
            <a:r>
              <a:rPr lang="en-US" sz="5400" b="1">
                <a:solidFill>
                  <a:schemeClr val="accent5">
                    <a:lumMod val="60000"/>
                    <a:lumOff val="40000"/>
                  </a:schemeClr>
                </a:solidFill>
                <a:latin typeface="Komika Axis" panose="02000506000000020004" pitchFamily="2" charset="77"/>
              </a:rPr>
              <a:t>o</a:t>
            </a:r>
            <a:r>
              <a:rPr lang="en-US" sz="5400" b="1">
                <a:solidFill>
                  <a:srgbClr val="FFF467"/>
                </a:solidFill>
                <a:latin typeface="Komika Axis" panose="02000506000000020004" pitchFamily="2" charset="77"/>
              </a:rPr>
              <a:t>r</a:t>
            </a:r>
            <a:r>
              <a:rPr lang="en-US" sz="5400" b="1">
                <a:solidFill>
                  <a:srgbClr val="FFC000"/>
                </a:solidFill>
                <a:latin typeface="Komika Axis" panose="02000506000000020004" pitchFamily="2" charset="77"/>
              </a:rPr>
              <a:t>s</a:t>
            </a:r>
            <a:r>
              <a:rPr lang="en-US" sz="5400" b="1">
                <a:solidFill>
                  <a:schemeClr val="accent3">
                    <a:lumMod val="20000"/>
                    <a:lumOff val="80000"/>
                  </a:schemeClr>
                </a:solidFill>
                <a:latin typeface="Komika Axis" panose="02000506000000020004" pitchFamily="2" charset="77"/>
              </a:rPr>
              <a:t>:</a:t>
            </a:r>
            <a:r>
              <a:rPr lang="en-US" sz="5400" b="1">
                <a:latin typeface="Komika Axis" panose="02000506000000020004" pitchFamily="2" charset="77"/>
              </a:rPr>
              <a:t> 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CE3B3D2-46EA-75F4-B797-B0BE8069E5FB}"/>
              </a:ext>
            </a:extLst>
          </p:cNvPr>
          <p:cNvSpPr txBox="1">
            <a:spLocks/>
          </p:cNvSpPr>
          <p:nvPr/>
        </p:nvSpPr>
        <p:spPr>
          <a:xfrm>
            <a:off x="206189" y="3214204"/>
            <a:ext cx="9144000" cy="10222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400" b="1">
                <a:latin typeface="Komika Axis" panose="02000506000000020004" pitchFamily="2" charset="77"/>
              </a:rPr>
              <a:t>Team Mascot: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41FF5AB-26CB-B073-708F-F27E1FBB4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" t="19241" r="495"/>
          <a:stretch>
            <a:fillRect/>
          </a:stretch>
        </p:blipFill>
        <p:spPr>
          <a:xfrm>
            <a:off x="1" y="6655453"/>
            <a:ext cx="12192000" cy="223848"/>
          </a:xfrm>
          <a:prstGeom prst="rect">
            <a:avLst/>
          </a:prstGeom>
        </p:spPr>
      </p:pic>
      <p:pic>
        <p:nvPicPr>
          <p:cNvPr id="4" name="Graphic 3" descr="Soccer outline">
            <a:extLst>
              <a:ext uri="{FF2B5EF4-FFF2-40B4-BE49-F238E27FC236}">
                <a16:creationId xmlns:a16="http://schemas.microsoft.com/office/drawing/2014/main" id="{7712F745-4AAB-9610-8640-B98093D71F6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47224" y="5302125"/>
            <a:ext cx="1438587" cy="143858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0CC0693-4DDC-6A95-4F4E-8D77FF71C29A}"/>
              </a:ext>
            </a:extLst>
          </p:cNvPr>
          <p:cNvSpPr txBox="1"/>
          <p:nvPr/>
        </p:nvSpPr>
        <p:spPr>
          <a:xfrm>
            <a:off x="357051" y="1473652"/>
            <a:ext cx="8186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tx1">
                    <a:lumMod val="50000"/>
                    <a:lumOff val="50000"/>
                  </a:schemeClr>
                </a:solidFill>
                <a:latin typeface="Tekton Pro" panose="020F0603020208020904" pitchFamily="34" charset="77"/>
              </a:rPr>
              <a:t>Image or swatches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157AED-E81F-26D4-FA0E-FA7DFF930EC0}"/>
              </a:ext>
            </a:extLst>
          </p:cNvPr>
          <p:cNvSpPr txBox="1"/>
          <p:nvPr/>
        </p:nvSpPr>
        <p:spPr>
          <a:xfrm>
            <a:off x="357051" y="4362994"/>
            <a:ext cx="5251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tx1">
                    <a:lumMod val="50000"/>
                    <a:lumOff val="50000"/>
                  </a:schemeClr>
                </a:solidFill>
                <a:latin typeface="Tekton Pro" panose="020F0603020208020904" pitchFamily="34" charset="77"/>
              </a:rPr>
              <a:t>Image, animal, or name:</a:t>
            </a:r>
          </a:p>
        </p:txBody>
      </p:sp>
    </p:spTree>
    <p:extLst>
      <p:ext uri="{BB962C8B-B14F-4D97-AF65-F5344CB8AC3E}">
        <p14:creationId xmlns:p14="http://schemas.microsoft.com/office/powerpoint/2010/main" val="3860201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291A42-7C39-752B-66CB-9B2B108BC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6ECE1C2-D834-3EBE-A49F-31B3354B78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6189" y="282388"/>
            <a:ext cx="9144000" cy="1022257"/>
          </a:xfrm>
        </p:spPr>
        <p:txBody>
          <a:bodyPr>
            <a:normAutofit/>
          </a:bodyPr>
          <a:lstStyle/>
          <a:p>
            <a:pPr algn="l"/>
            <a:r>
              <a:rPr lang="en-US" sz="5400" b="1">
                <a:latin typeface="Komika Axis" panose="02000506000000020004" pitchFamily="2" charset="77"/>
              </a:rPr>
              <a:t>Team Flag </a:t>
            </a:r>
            <a:r>
              <a:rPr lang="en-US" sz="4000" b="1">
                <a:latin typeface="Komika Axis" panose="02000506000000020004" pitchFamily="2" charset="77"/>
              </a:rPr>
              <a:t>(Optional): </a:t>
            </a:r>
            <a:endParaRPr lang="en-US" sz="5400" b="1">
              <a:latin typeface="Komika Axis" panose="02000506000000020004" pitchFamily="2" charset="77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FF63B7A-3D5B-9B0E-ECC0-E17ED18FA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" t="19241" r="495"/>
          <a:stretch>
            <a:fillRect/>
          </a:stretch>
        </p:blipFill>
        <p:spPr>
          <a:xfrm>
            <a:off x="1" y="6655453"/>
            <a:ext cx="12192000" cy="223848"/>
          </a:xfrm>
          <a:prstGeom prst="rect">
            <a:avLst/>
          </a:prstGeom>
        </p:spPr>
      </p:pic>
      <p:pic>
        <p:nvPicPr>
          <p:cNvPr id="4" name="Graphic 3" descr="Soccer outline">
            <a:extLst>
              <a:ext uri="{FF2B5EF4-FFF2-40B4-BE49-F238E27FC236}">
                <a16:creationId xmlns:a16="http://schemas.microsoft.com/office/drawing/2014/main" id="{C2423F44-F7FF-7410-1AFF-3AB21262BF1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47224" y="5302125"/>
            <a:ext cx="1438587" cy="143858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5CC523-85A2-7691-E077-2C74B35FB165}"/>
              </a:ext>
            </a:extLst>
          </p:cNvPr>
          <p:cNvSpPr txBox="1"/>
          <p:nvPr/>
        </p:nvSpPr>
        <p:spPr>
          <a:xfrm>
            <a:off x="299322" y="1150756"/>
            <a:ext cx="112980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Tekton Pro" panose="020F0603020208020904" pitchFamily="34" charset="77"/>
              </a:rPr>
              <a:t>Tip: Use AI to help by telling it your mascot, team colors, and slogan, then ask it to create your team flag. OR, if you prefer, design your flag yourself!</a:t>
            </a:r>
          </a:p>
        </p:txBody>
      </p:sp>
    </p:spTree>
    <p:extLst>
      <p:ext uri="{BB962C8B-B14F-4D97-AF65-F5344CB8AC3E}">
        <p14:creationId xmlns:p14="http://schemas.microsoft.com/office/powerpoint/2010/main" val="3924335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5D069-6EBB-735A-00E5-CB7EB0E9D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B2A0882-B9FD-2E1F-74C6-675F9153DA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9809" y="355522"/>
            <a:ext cx="9144000" cy="926570"/>
          </a:xfrm>
        </p:spPr>
        <p:txBody>
          <a:bodyPr anchor="t">
            <a:normAutofit/>
          </a:bodyPr>
          <a:lstStyle/>
          <a:p>
            <a:pPr algn="l"/>
            <a:r>
              <a:rPr lang="en-US" sz="5400" b="1">
                <a:latin typeface="Komika Axis" panose="02000506000000020004" pitchFamily="2" charset="77"/>
              </a:rPr>
              <a:t>Team Photo: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A16D73B-D42A-C831-EF98-7AE19581A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" t="19241" r="495"/>
          <a:stretch>
            <a:fillRect/>
          </a:stretch>
        </p:blipFill>
        <p:spPr>
          <a:xfrm>
            <a:off x="1" y="6655453"/>
            <a:ext cx="12192000" cy="223848"/>
          </a:xfrm>
          <a:prstGeom prst="rect">
            <a:avLst/>
          </a:prstGeom>
        </p:spPr>
      </p:pic>
      <p:pic>
        <p:nvPicPr>
          <p:cNvPr id="3" name="Graphic 2" descr="Soccer outline">
            <a:extLst>
              <a:ext uri="{FF2B5EF4-FFF2-40B4-BE49-F238E27FC236}">
                <a16:creationId xmlns:a16="http://schemas.microsoft.com/office/drawing/2014/main" id="{17356356-C995-2808-DC78-921DBBC3882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47224" y="5302125"/>
            <a:ext cx="1438587" cy="14385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F6155E-53E5-9389-DA5F-D4CC7952E26D}"/>
              </a:ext>
            </a:extLst>
          </p:cNvPr>
          <p:cNvSpPr txBox="1"/>
          <p:nvPr/>
        </p:nvSpPr>
        <p:spPr>
          <a:xfrm>
            <a:off x="307789" y="1043609"/>
            <a:ext cx="112980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Tekton Pro" panose="020F0603020208020904" pitchFamily="34" charset="77"/>
              </a:rPr>
              <a:t>Wear your team colors and take a group picture! Can be in person, or on a Teams call.</a:t>
            </a:r>
          </a:p>
        </p:txBody>
      </p:sp>
    </p:spTree>
    <p:extLst>
      <p:ext uri="{BB962C8B-B14F-4D97-AF65-F5344CB8AC3E}">
        <p14:creationId xmlns:p14="http://schemas.microsoft.com/office/powerpoint/2010/main" val="1658174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A8C2B0-D6D9-0F79-18DD-B34FC64354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55E57BF-914E-9FBB-C8F6-8E8DBF98FA2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60000"/>
                    </a14:imgEffect>
                    <a14:imgEffect>
                      <a14:saturation sat="189000"/>
                    </a14:imgEffect>
                    <a14:imgEffect>
                      <a14:brightnessContrast bright="-34000" contrast="50000"/>
                    </a14:imgEffect>
                  </a14:imgLayer>
                </a14:imgProps>
              </a:ext>
            </a:extLst>
          </a:blip>
          <a:srcRect r="25"/>
          <a:stretch>
            <a:fillRect/>
          </a:stretch>
        </p:blipFill>
        <p:spPr>
          <a:xfrm>
            <a:off x="20" y="10"/>
            <a:ext cx="12188931" cy="68579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8AE361-0C23-10E0-59DC-86C5F4D9B506}"/>
              </a:ext>
            </a:extLst>
          </p:cNvPr>
          <p:cNvSpPr txBox="1"/>
          <p:nvPr/>
        </p:nvSpPr>
        <p:spPr>
          <a:xfrm>
            <a:off x="1361618" y="2028616"/>
            <a:ext cx="9465733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spc="300">
                <a:solidFill>
                  <a:srgbClr val="FFFF00"/>
                </a:solidFill>
                <a:effectLst>
                  <a:outerShdw blurRad="146981" dist="38100" dir="5400000" algn="t" rotWithShape="0">
                    <a:prstClr val="black">
                      <a:alpha val="58147"/>
                    </a:prstClr>
                  </a:outerShdw>
                </a:effectLst>
                <a:latin typeface="Komika Axis" panose="02000506000000020004" pitchFamily="2" charset="77"/>
              </a:rPr>
              <a:t>Use the form on </a:t>
            </a:r>
          </a:p>
          <a:p>
            <a:pPr algn="ctr"/>
            <a:r>
              <a:rPr lang="en-US" sz="4400" b="1" spc="300">
                <a:solidFill>
                  <a:srgbClr val="FFFF00"/>
                </a:solidFill>
                <a:effectLst>
                  <a:outerShdw blurRad="146981" dist="38100" dir="5400000" algn="t" rotWithShape="0">
                    <a:prstClr val="black">
                      <a:alpha val="58147"/>
                    </a:prstClr>
                  </a:outerShdw>
                </a:effectLst>
                <a:latin typeface="Komika Axis" panose="02000506000000020004" pitchFamily="2" charset="77"/>
              </a:rPr>
              <a:t>SECURITYTHATNEVERSETTLES.com to SUBMIT</a:t>
            </a:r>
            <a:br>
              <a:rPr lang="en-US" sz="4400" b="1" spc="300">
                <a:solidFill>
                  <a:srgbClr val="FFFF00"/>
                </a:solidFill>
                <a:effectLst>
                  <a:outerShdw blurRad="146981" dist="38100" dir="5400000" algn="t" rotWithShape="0">
                    <a:prstClr val="black">
                      <a:alpha val="58147"/>
                    </a:prstClr>
                  </a:outerShdw>
                </a:effectLst>
                <a:latin typeface="Komika Axis" panose="02000506000000020004" pitchFamily="2" charset="77"/>
              </a:rPr>
            </a:br>
            <a:r>
              <a:rPr lang="en-US" sz="4400" b="1" spc="300">
                <a:solidFill>
                  <a:srgbClr val="FFFF00"/>
                </a:solidFill>
                <a:effectLst>
                  <a:outerShdw blurRad="146981" dist="38100" dir="5400000" algn="t" rotWithShape="0">
                    <a:prstClr val="black">
                      <a:alpha val="58147"/>
                    </a:prstClr>
                  </a:outerShdw>
                </a:effectLst>
                <a:latin typeface="Komika Axis" panose="02000506000000020004" pitchFamily="2" charset="77"/>
              </a:rPr>
              <a:t> this completed Deck </a:t>
            </a:r>
            <a:endParaRPr lang="en-US" sz="4400" b="1"/>
          </a:p>
        </p:txBody>
      </p:sp>
    </p:spTree>
    <p:extLst>
      <p:ext uri="{BB962C8B-B14F-4D97-AF65-F5344CB8AC3E}">
        <p14:creationId xmlns:p14="http://schemas.microsoft.com/office/powerpoint/2010/main" val="10641392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Week 1 Culture Cup Template" id="{817C8E65-BF2C-5349-97F8-FA42BE29EBA4}" vid="{9CDF9148-27A2-404C-B3AD-2530D8BEDA1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163</Words>
  <Application>Microsoft Macintosh PowerPoint</Application>
  <PresentationFormat>Widescreen</PresentationFormat>
  <Paragraphs>20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Aptos Display</vt:lpstr>
      <vt:lpstr>Arial</vt:lpstr>
      <vt:lpstr>Komika Axis</vt:lpstr>
      <vt:lpstr>Tekton Pro</vt:lpstr>
      <vt:lpstr>Office Theme</vt:lpstr>
      <vt:lpstr>Culture Cup  Week 1 – Create Your Team Identity</vt:lpstr>
      <vt:lpstr>Team Name: </vt:lpstr>
      <vt:lpstr>Team Colors: </vt:lpstr>
      <vt:lpstr>Team Flag (Optional): </vt:lpstr>
      <vt:lpstr>Team Photo: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Sofia Imbrogno</dc:creator>
  <cp:lastModifiedBy>Josh Wilson</cp:lastModifiedBy>
  <cp:revision>2</cp:revision>
  <dcterms:created xsi:type="dcterms:W3CDTF">2026-06-30T19:56:52Z</dcterms:created>
  <dcterms:modified xsi:type="dcterms:W3CDTF">2026-07-05T11:02:11Z</dcterms:modified>
</cp:coreProperties>
</file>